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59" r:id="rId15"/>
    <p:sldId id="260" r:id="rId16"/>
    <p:sldId id="263" r:id="rId17"/>
    <p:sldId id="275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english-school0.webnode.ru/anglijskij-dlya-detej/zaryadka-i-fizminutki-na-anglijskom/?utm_source=copy&amp;utm_medium=paste&amp;utm_campaign=copypaste&amp;utm_content=http://english-school0.webnode.ru/anglijskij-dlya-detej/zaryadka-i-fizminutki-na-anglijsk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cuments\shkolnaya_odezhda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20891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ocuments\ajhvf-odejdy-shkolnika-29465-large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theme of our lesson is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C:\Users\user\Documents\slide1-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7272808" cy="44539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CLOTHES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None/>
            </a:pPr>
            <a:endParaRPr lang="en-US" sz="6800" b="1" dirty="0" smtClean="0"/>
          </a:p>
          <a:p>
            <a:pPr marL="342900" lvl="1" indent="-342900">
              <a:buNone/>
            </a:pPr>
            <a:r>
              <a:rPr lang="en-US" sz="6800" b="1" dirty="0" smtClean="0"/>
              <a:t>skirt </a:t>
            </a:r>
            <a:endParaRPr lang="ru-RU" sz="6800" b="1" dirty="0" smtClean="0"/>
          </a:p>
          <a:p>
            <a:endParaRPr lang="ru-RU" dirty="0"/>
          </a:p>
        </p:txBody>
      </p:sp>
      <p:pic>
        <p:nvPicPr>
          <p:cNvPr id="4" name="Picture 5" descr="ANd9GcSQqxMYkEenmi5D8LYV1_bsOtsHK_jPGk0WSnd4RtJAxryrjWF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057400"/>
            <a:ext cx="3398838" cy="366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564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556792"/>
            <a:ext cx="4525963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flipH="1">
            <a:off x="1979710" y="2780928"/>
            <a:ext cx="20675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600" b="1" dirty="0" smtClean="0"/>
              <a:t>shirt</a:t>
            </a:r>
            <a:endParaRPr lang="ru-RU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ocuments\zhilet-1611-cerii-864-500x5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556792"/>
            <a:ext cx="4525963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2060848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waistcoat</a:t>
            </a:r>
            <a:endParaRPr lang="ru-RU" sz="5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280275" cy="819944"/>
          </a:xfrm>
        </p:spPr>
        <p:txBody>
          <a:bodyPr>
            <a:noAutofit/>
          </a:bodyPr>
          <a:lstStyle/>
          <a:p>
            <a:endParaRPr lang="ru-RU" sz="4800" b="1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  </a:t>
            </a:r>
            <a:r>
              <a:rPr lang="en-US" sz="7200" b="1" dirty="0"/>
              <a:t>suit</a:t>
            </a:r>
            <a:endParaRPr lang="ru-RU" b="1" dirty="0"/>
          </a:p>
        </p:txBody>
      </p:sp>
      <p:pic>
        <p:nvPicPr>
          <p:cNvPr id="36869" name="Picture 5" descr="ventuno-21-ventuno-black-fine-herringbone-su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752600"/>
            <a:ext cx="3603625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user\Documents\i (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77281" y="1935163"/>
            <a:ext cx="4389437" cy="43894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47664" y="2924944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jeans</a:t>
            </a:r>
            <a:endParaRPr lang="ru-RU" sz="5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user\Documents\main_product_13983420556075280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484784"/>
            <a:ext cx="4525963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3140968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T-shirt</a:t>
            </a:r>
            <a:endParaRPr lang="ru-RU" sz="4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user\Documents\232118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988839"/>
            <a:ext cx="4197912" cy="30243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59632" y="3356992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trainers</a:t>
            </a:r>
            <a:endParaRPr lang="ru-RU" sz="4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user\Documents\mini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988840"/>
            <a:ext cx="4857750" cy="3619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3284984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shoes</a:t>
            </a:r>
            <a:endParaRPr lang="ru-RU" sz="4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user\Documents\galstu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3188575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3501008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tie</a:t>
            </a:r>
            <a:endParaRPr lang="ru-RU" sz="5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user\Documents\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77281" y="1935163"/>
            <a:ext cx="4389437" cy="43894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2" y="3861048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jacket</a:t>
            </a:r>
            <a:endParaRPr lang="ru-RU" sz="4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Find the odd words in each list</a:t>
            </a:r>
            <a:endParaRPr lang="ru-RU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95536" y="1916832"/>
          <a:ext cx="8229600" cy="43891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b="0" dirty="0">
                          <a:latin typeface="Times New Roman"/>
                          <a:ea typeface="Times New Roman"/>
                        </a:rPr>
                        <a:t>Fashion</a:t>
                      </a:r>
                      <a:endParaRPr lang="ru-RU" sz="44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b="0" dirty="0">
                          <a:latin typeface="Times New Roman"/>
                          <a:ea typeface="Times New Roman"/>
                        </a:rPr>
                        <a:t>Tights</a:t>
                      </a:r>
                      <a:endParaRPr lang="ru-RU" sz="44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b="0" dirty="0">
                          <a:latin typeface="Times New Roman"/>
                          <a:ea typeface="Times New Roman"/>
                        </a:rPr>
                        <a:t>Hat</a:t>
                      </a:r>
                      <a:endParaRPr lang="ru-RU" sz="4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62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Take off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Coat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>
                          <a:latin typeface="Times New Roman"/>
                          <a:ea typeface="Times New Roman"/>
                        </a:rPr>
                        <a:t>Clothes</a:t>
                      </a:r>
                      <a:endParaRPr lang="ru-RU" sz="4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Put on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Overcoat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>
                          <a:latin typeface="Times New Roman"/>
                          <a:ea typeface="Times New Roman"/>
                        </a:rPr>
                        <a:t>Sweater</a:t>
                      </a:r>
                      <a:endParaRPr lang="ru-RU" sz="4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Try on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Cap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>
                          <a:latin typeface="Times New Roman"/>
                          <a:ea typeface="Times New Roman"/>
                        </a:rPr>
                        <a:t>Sweater</a:t>
                      </a:r>
                      <a:endParaRPr lang="ru-RU" sz="4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Wear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Jeans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>
                          <a:latin typeface="Times New Roman"/>
                          <a:ea typeface="Times New Roman"/>
                        </a:rPr>
                        <a:t>Blouse</a:t>
                      </a:r>
                      <a:endParaRPr lang="ru-RU" sz="4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Like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latin typeface="Times New Roman"/>
                          <a:ea typeface="Times New Roman"/>
                        </a:rPr>
                        <a:t>Boots</a:t>
                      </a:r>
                      <a:endParaRPr lang="ru-RU" sz="4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>
                          <a:latin typeface="Times New Roman"/>
                          <a:ea typeface="Times New Roman"/>
                        </a:rPr>
                        <a:t>Skirt</a:t>
                      </a:r>
                      <a:endParaRPr lang="ru-RU" sz="4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the following expressions: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picture shows…</a:t>
            </a:r>
          </a:p>
          <a:p>
            <a:r>
              <a:rPr lang="en-US" dirty="0" smtClean="0"/>
              <a:t>In the picture we can see…</a:t>
            </a:r>
          </a:p>
          <a:p>
            <a:r>
              <a:rPr lang="en-US" dirty="0" err="1" smtClean="0"/>
              <a:t>He/She</a:t>
            </a:r>
            <a:r>
              <a:rPr lang="en-US" dirty="0" smtClean="0"/>
              <a:t> has…and…on</a:t>
            </a:r>
          </a:p>
          <a:p>
            <a:r>
              <a:rPr lang="en-US" dirty="0" err="1" smtClean="0"/>
              <a:t>He/She</a:t>
            </a:r>
            <a:r>
              <a:rPr lang="en-US" dirty="0" smtClean="0"/>
              <a:t> is wearing…</a:t>
            </a:r>
          </a:p>
          <a:p>
            <a:r>
              <a:rPr lang="en-US" dirty="0" err="1" smtClean="0"/>
              <a:t>He/She</a:t>
            </a:r>
            <a:r>
              <a:rPr lang="en-US" dirty="0" smtClean="0"/>
              <a:t> also has…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colour</a:t>
            </a:r>
            <a:r>
              <a:rPr lang="en-US" dirty="0" smtClean="0"/>
              <a:t> of his/her …is…</a:t>
            </a:r>
          </a:p>
          <a:p>
            <a:r>
              <a:rPr lang="en-US" dirty="0" smtClean="0"/>
              <a:t>He/she is looking great, attractive, nice, </a:t>
            </a:r>
            <a:r>
              <a:rPr lang="en-US" dirty="0" err="1" smtClean="0"/>
              <a:t>good,bad</a:t>
            </a:r>
            <a:r>
              <a:rPr lang="en-US" dirty="0" smtClean="0"/>
              <a:t>…because…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these exercises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4200" dirty="0" smtClean="0"/>
              <a:t>                                        Hands on knees.</a:t>
            </a:r>
            <a:r>
              <a:rPr lang="en-US" sz="4200" i="1" dirty="0" smtClean="0"/>
              <a:t>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Hands behind you,</a:t>
            </a:r>
            <a:r>
              <a:rPr lang="en-US" sz="4200" i="1" dirty="0" smtClean="0"/>
              <a:t>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if you please;</a:t>
            </a:r>
          </a:p>
          <a:p>
            <a:pPr>
              <a:buNone/>
            </a:pPr>
            <a:r>
              <a:rPr lang="en-US" sz="4200" dirty="0" smtClean="0"/>
              <a:t>                                        Hands on shoulders,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Touch your shoulders,</a:t>
            </a:r>
            <a:r>
              <a:rPr lang="en-US" sz="4200" i="1" dirty="0" smtClean="0"/>
              <a:t>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Now your nose,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Now your hair and now your toes;</a:t>
            </a:r>
            <a:r>
              <a:rPr lang="en-US" sz="4200" i="1" dirty="0" smtClean="0"/>
              <a:t>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Hands up high in the air,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Down at your sides, and touch your hair;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Hands up high as before, </a:t>
            </a:r>
            <a:endParaRPr lang="ru-RU" sz="4200" dirty="0" smtClean="0"/>
          </a:p>
          <a:p>
            <a:pPr>
              <a:buNone/>
            </a:pPr>
            <a:r>
              <a:rPr lang="en-US" sz="4200" dirty="0" smtClean="0"/>
              <a:t>                                        Now clap your hands, one-two-three-four!</a:t>
            </a:r>
            <a:r>
              <a:rPr lang="en-US" sz="4200" i="1" dirty="0" smtClean="0"/>
              <a:t> </a:t>
            </a:r>
            <a:endParaRPr lang="ru-RU" sz="4200" dirty="0" smtClean="0"/>
          </a:p>
          <a:p>
            <a:endParaRPr lang="ru-RU" sz="4200" b="1" dirty="0" smtClean="0"/>
          </a:p>
          <a:p>
            <a:pPr>
              <a:buNone/>
            </a:pP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>
                <a:hlinkClick r:id="rId2"/>
              </a:rPr>
              <a:t>/</a:t>
            </a:r>
            <a:endParaRPr lang="ru-RU" dirty="0"/>
          </a:p>
        </p:txBody>
      </p:sp>
      <p:pic>
        <p:nvPicPr>
          <p:cNvPr id="1026" name="Picture 2" descr="C:\Users\user\Documents\01.09.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2247900" cy="2567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 after me in chorus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dress code </a:t>
            </a:r>
            <a:endParaRPr lang="ru-RU" dirty="0" smtClean="0"/>
          </a:p>
          <a:p>
            <a:r>
              <a:rPr lang="en-US" dirty="0" smtClean="0"/>
              <a:t>to take away </a:t>
            </a:r>
            <a:endParaRPr lang="ru-RU" dirty="0" smtClean="0"/>
          </a:p>
          <a:p>
            <a:r>
              <a:rPr lang="en-US" dirty="0" smtClean="0"/>
              <a:t>to go ahead </a:t>
            </a:r>
            <a:endParaRPr lang="ru-RU" dirty="0" smtClean="0"/>
          </a:p>
          <a:p>
            <a:r>
              <a:rPr lang="en-US" dirty="0" smtClean="0"/>
              <a:t>to suppress	</a:t>
            </a:r>
            <a:endParaRPr lang="ru-RU" dirty="0" smtClean="0"/>
          </a:p>
          <a:p>
            <a:r>
              <a:rPr lang="en-US" dirty="0" smtClean="0"/>
              <a:t>in </a:t>
            </a:r>
            <a:r>
              <a:rPr lang="en-US" dirty="0" err="1" smtClean="0"/>
              <a:t>favour</a:t>
            </a:r>
            <a:r>
              <a:rPr lang="en-US" dirty="0" smtClean="0"/>
              <a:t> of </a:t>
            </a:r>
            <a:endParaRPr lang="ru-RU" dirty="0" smtClean="0"/>
          </a:p>
          <a:p>
            <a:r>
              <a:rPr lang="en-US" dirty="0" smtClean="0"/>
              <a:t>to back</a:t>
            </a:r>
            <a:endParaRPr lang="ru-RU" dirty="0" smtClean="0"/>
          </a:p>
          <a:p>
            <a:r>
              <a:rPr lang="en-US" dirty="0" smtClean="0"/>
              <a:t>logo                  </a:t>
            </a:r>
            <a:endParaRPr lang="ru-RU" dirty="0" smtClean="0"/>
          </a:p>
          <a:p>
            <a:r>
              <a:rPr lang="en-US" dirty="0" smtClean="0"/>
              <a:t>plain</a:t>
            </a:r>
            <a:endParaRPr lang="ru-RU" dirty="0" smtClean="0"/>
          </a:p>
          <a:p>
            <a:r>
              <a:rPr lang="en-US" dirty="0" smtClean="0"/>
              <a:t>brand name </a:t>
            </a:r>
            <a:endParaRPr lang="ru-RU" dirty="0" smtClean="0"/>
          </a:p>
          <a:p>
            <a:r>
              <a:rPr lang="en-US" dirty="0" smtClean="0"/>
              <a:t>trendy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for attention</a:t>
            </a:r>
            <a:endParaRPr lang="ru-RU" dirty="0"/>
          </a:p>
        </p:txBody>
      </p:sp>
      <p:pic>
        <p:nvPicPr>
          <p:cNvPr id="4098" name="Picture 2" descr="C:\Users\user\Documents\i (8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75656" y="2132856"/>
            <a:ext cx="5688632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</TotalTime>
  <Words>118</Words>
  <Application>Microsoft Office PowerPoint</Application>
  <PresentationFormat>Экран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Слайд 1</vt:lpstr>
      <vt:lpstr>Слайд 2</vt:lpstr>
      <vt:lpstr>The theme of our lesson is</vt:lpstr>
      <vt:lpstr>CLOTHES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Find the odd words in each list</vt:lpstr>
      <vt:lpstr>Use the following expressions:</vt:lpstr>
      <vt:lpstr>Let’s do these exercises</vt:lpstr>
      <vt:lpstr>Repeat after me in chorus</vt:lpstr>
      <vt:lpstr>Thank you for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2017-03-15T15:32:34Z</dcterms:created>
  <dcterms:modified xsi:type="dcterms:W3CDTF">2017-03-19T03:08:06Z</dcterms:modified>
</cp:coreProperties>
</file>